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6" r:id="rId3"/>
    <p:sldId id="270" r:id="rId4"/>
    <p:sldId id="271" r:id="rId5"/>
    <p:sldId id="259" r:id="rId6"/>
    <p:sldId id="260" r:id="rId7"/>
    <p:sldId id="261" r:id="rId8"/>
    <p:sldId id="272" r:id="rId9"/>
    <p:sldId id="267" r:id="rId10"/>
    <p:sldId id="279" r:id="rId11"/>
    <p:sldId id="268" r:id="rId12"/>
    <p:sldId id="280" r:id="rId13"/>
    <p:sldId id="269" r:id="rId14"/>
    <p:sldId id="281" r:id="rId15"/>
    <p:sldId id="273" r:id="rId16"/>
    <p:sldId id="274" r:id="rId17"/>
    <p:sldId id="266" r:id="rId18"/>
    <p:sldId id="278" r:id="rId19"/>
    <p:sldId id="275" r:id="rId20"/>
    <p:sldId id="276" r:id="rId21"/>
    <p:sldId id="277" r:id="rId22"/>
    <p:sldId id="265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0-24T14:34:39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8326 13093 327 0,'0'0'9'16,"0"0"4"-16,-4-4 3 16,4 4 2-16,-6-10-1 15,6 10 1-15,-11-16 2 0,7 6-1 16,4 10-6-16,-12-16-4 16,12 16-2-16,-9-14 0 15,9 14 0-15,-7-11-2 0,7 11 1 16,0 0-6-16,0 0 0 15,-8-3 0-15,8 3 0 16,0 12 0-16,2 4 0 16,3 5 0-16,3 11 0 15,3 8 0-15,2 9 0 0,5 9 0 16,2 0 0-16,1 2 0 16,2-3 0-16,-1-5 0 15,-3-8 0-15,-2-11 0 16,-2-6 0-16,-5-12 0 0,-10-15 0 15,0 0 0-15,2-17 0 16,-8-10 0-16,-10-14 0 16,-2-7 0-16,-4-8 0 0,-4-4 0 15,-1-1 0-15,1 3 0 16,0 2 0-16,5 6 0 16,2 9 0-16,3 7 0 15,5 7 0-15,4 5 0 0,3 3 0 16,4 2 0-16,0 2 0 15,10-1 0-15,2-3 0 16,5 3 0-16,3-5 0 16,0 2 0-16,5-2 0 15,1 3 0-15,0 1 0 0,0 2 0 16,3 8 0-16,-4-8-18 16,6 11-66-16,-3 4-2 15</inkml:trace>
  <inkml:trace contextRef="#ctx0" brushRef="#br0" timeOffset="418.1511">8546 13087 312 0,'0'0'10'0,"0"0"5"16,0 0 4-16,-5 10 4 15,5-10 1-15,-7 9 0 16,7-9 1-16,-7 12 1 16,7-12-9-16,0 0-6 15,0 0-6-15,0 0-5 0,0 0 0 16,11-2 0-16,2-5 0 16,5-1 0-16,3-3 0 15,3 0 0-15,-1-1 0 16,5 3 0-16,0-8-16 15,-11 5-64-15,12 6-3 0</inkml:trace>
  <inkml:trace contextRef="#ctx0" brushRef="#br0" timeOffset="819.4399">8604 13525 339 0,'0'0'6'0,"0"0"5"16,0 0 4-16,0 0 1 16,0 0-1-16,0 0 1 0,0 0 1 15,0 0 1-15,10-3-6 16,1-5-4-16,5-1-2 15,6-5-1-15,1-1-1 0,7-2-5 16,-1-9-13-16,0 4-60 16,5 0-6-16</inkml:trace>
  <inkml:trace contextRef="#ctx0" brushRef="#br0" timeOffset="1113.6216">8915 13092 427 0,'0'0'6'0,"0"0"2"15,6 12 3-15,3-1 0 0,5 2 0 16,5 1 2-16,4 1-1 16,7 0 0-16,4 0-12 15,-1-5 0-15,10-2 0 16,-9-5-31-16,2 4-49 0,3 3-4 16</inkml:trace>
  <inkml:trace contextRef="#ctx0" brushRef="#br0" timeOffset="1406.0971">9123 13379 404 0,'0'0'5'16,"0"0"3"-16,-2-7 1 0,0-3 3 16,2-5-1-16,0-6 1 15,0-3 2-15,2-6-1 16,1-3-4-16,4-3-3 16,3 0-2-16,1-1 0 0,2 0-4 15,5 4-8-15,-4 2-37 16,10 2-35-16,1 2 0 15</inkml:trace>
  <inkml:trace contextRef="#ctx0" brushRef="#br0" timeOffset="1990.0442">9399 12507 443 0,'0'0'6'15,"-2"6"3"-15,2-6 1 16,-5 17 2-16,2-5 0 16,1 0 0-16,2 1-5 0,0 0-7 15,0-2 0-15,5-3 0 16,-5-8 0-16,20 3-67 16,-5 4-18-16</inkml:trace>
  <inkml:trace contextRef="#ctx0" brushRef="#br0" timeOffset="2200.4906">9664 13154 481 0,'0'0'4'15,"0"0"2"-15,-5-8 2 0,5 8-1 16,-2-13-2-16,2 13-5 15,0-14 0-15,0 6 0 16,0 8 0-16,4-12 0 16,-4 12-62-16,0 0-22 0</inkml:trace>
  <inkml:trace contextRef="#ctx0" brushRef="#br0" timeOffset="2764.5193">8892 13672 340 0,'0'0'8'0,"0"0"5"16,0 0 4-16,0 0 1 0,0 0 1 15,-6 15 1-15,6 7 1 16,7 11 2-16,5 12-7 16,4 14-5-16,5 7-6 15,6 9-5-15,5 5 0 0,6-1 0 16,-1-6 0-16,1-5 0 16,-1-19 0-16,5-14-50 15,-10-11-34-15,-3-14-3 16</inkml:trace>
  <inkml:trace contextRef="#ctx0" brushRef="#br0" timeOffset="3038.0519">9053 13622 397 0,'0'0'7'0,"9"18"2"15,1 4 3-15,4 12 1 16,6 10 1-16,3 12 1 16,4 7-1-16,3 7 1 0,2 2-7 15,-2-7-5-15,3-3-8 16,-5-14-18-16,-6-10-57 15,1-9-4-15</inkml:trace>
  <inkml:trace contextRef="#ctx0" brushRef="#br0" timeOffset="3226.5363">9103 14069 408 0,'0'0'4'0,"0"0"3"16,7-2 1-16,3-3 1 16,3-4 0-16,7-4-1 0,4-6-5 15,10-13-45-15,1 4-31 16,1-4-5-16</inkml:trace>
  <inkml:trace contextRef="#ctx0" brushRef="#br0" timeOffset="3803.8879">9373 13450 427 0,'0'0'5'15,"0"0"2"-15,3 9 1 16,2 8 1-16,1 7 1 16,6 9 0-16,5 7 1 15,6 11 0-15,1 2-4 16,6 5-3-16,2 0-2 0,4-2-5 15,-4-14-15-15,-18-1-61 16,20-6-4-16</inkml:trace>
  <inkml:trace contextRef="#ctx0" brushRef="#br0" timeOffset="4764.6282">9615 13339 258 0,'0'0'11'16,"0"0"5"-16,7 2 3 16,-7-2 2-16,0 0 1 15,8 9 2-15,-8-9 2 0,0 0 0 16,0 0-9-16,9 8-4 16,-9-8-2-16,0 0-2 15,0 0-1-15,0 0-2 16,0 0 0-16,10 12-2 0,0 1 0 15,4 5-2-15,5 7-2 16,5 4 1-16,7 7-1 16,8 5 0-16,3 0 0 15,3 0 0-15,0-4 0 16,2-4-1-16,-6-5 1 0,3-6 1 16,-9-6-1-16,-4-4 0 15,-5-3 0-15,-6-6 0 16,-4-1 0-16,-4-2 1 15,-12 0-1-15,6-17 1 0,-6-4 1 16,-4-9 1-16,-7-15-3 16,0-9 0-16,-4-14 0 15,-1-8 0-15,2 0 0 0,2 1 0 16,3 6 0-16,0 8 0 16,7 14 0-16,1 9-7 15,2 11-72-15,5 13-4 16</inkml:trace>
  <inkml:trace contextRef="#ctx0" brushRef="#br0" timeOffset="32520.0817">8731 14884 336 0,'0'0'8'0,"0"0"5"15,0 0 4-15,0 0 1 0,-10-7-1 16,10 7 2-16,0 6 0 16,3 7 1-16,7 9-7 15,7 8-4-15,-1 10-3 16,9 9-1-16,3 11 0 0,3 6 1 15,2 4-6-15,0 2 0 16,-2-5 0-16,-1-6 0 16,-2-7 0-16,-7-11 0 0,-1-11 0 15,-3-11 0-15,-2-13 0 16,-2-8 0-16,-2-3 0 16,-1-9 0-16,7-3 0 15,-3-9-15-15,10-13-58 16,2 12-8-16</inkml:trace>
  <inkml:trace contextRef="#ctx0" brushRef="#br0" timeOffset="33168.2288">9502 15004 242 0,'0'0'13'16,"0"0"4"-16,0 0 4 15,0 0 4-15,0 0 3 0,3-3 3 16,-3 3 1-16,0 0 1 16,0 0-11-16,0 0-5 15,0 0-3-15,0 0-3 16,-8 0-6-16,8 0-5 0,-15-4 0 16,4 1 0-16,0 0 0 15,-1 0 0-15,-1 1 0 16,1-1 0-16,0-1 0 15,0 1 0-15,0 3 0 0,2 0 0 16,1 0 0-16,1 0 0 16,8 0 0-16,-12 0 0 15,12 0 0-15,-11 10 0 0,11-10 0 16,-3 15 0-16,3-3 0 16,0 6 0-16,6 5 0 15,1 6 0-15,1 6 0 16,4 2 0-16,2 2 0 0,-1-3 0 15,2-7 0-15,-2-6 0 16,0-14 0-16,2-9-2 16,-6-17-2-16,3-10-1 15,-4-4 0-15,-1-2 0 16,6 5 1-16,-3 6 0 0,5 9 2 16,1 12 1-16,2 6 1 15,-1 9 0-15,2 3 0 16,-3-3-1-16,0-4-13 15,-16-10-61-15,6-10-3 0</inkml:trace>
  <inkml:trace contextRef="#ctx0" brushRef="#br0" timeOffset="33552.9121">9450 14627 402 0,'3'10'6'0,"10"15"3"15,6 9 3-15,7 12 1 16,6 12 1-16,6 4 0 16,4 6 0-16,-1 3 1 0,2-11-7 15,-10-12-4-15,-4-13-4 16,-8-16 0-16,-8-13 0 15,-3-10-2-15,-6-13 0 16,-3-5-1-16,0-3 0 0,0-2 1 16,0-2 0-16,2 0 1 15,3 4 0-15,1 7 1 16,5 2 0-16,0 3 2 16,1 5 0-16,-4 6 0 0,-1 2 0 15,-3 11 1-15,-5 6-1 16,-1 0 1-16,-10 5-7 15,-5-7-13-15,-16 6-62 16,18 0-3-16</inkml:trace>
  <inkml:trace contextRef="#ctx0" brushRef="#br0" timeOffset="34143.6238">10113 14226 365 0,'0'0'6'0,"2"14"4"16,6 7 2-16,7 9 3 15,4 9 0-15,8 10 1 0,3 5 0 16,5 5 0-16,2-2-5 16,0-4-5-16,-1-10-7 15,2-2-17-15,-5-15-59 0,-8-12-3 16</inkml:trace>
  <inkml:trace contextRef="#ctx0" brushRef="#br0" timeOffset="34551.1448">10201 14567 343 0,'0'0'6'0,"0"0"2"16,0 0 4-16,11 10-1 15,1-7 2-15,1-1 0 16,8 0 0-16,3-2 0 0,4 0-6 16,3-4-2-16,-1-9-2 15,0-5-1-15,-2-4 0 16,-6-5-1-16,-4-7 1 15,-6-3-1-15,-5-1-1 0,-7-1 1 16,0 3-1-16,-7 2 0 16,-3 7-1-16,1 8 1 15,-1 14 0-15,10 5 3 0,-9 24 0 16,9 7 3-16,6 8 0 16,6 5 1-16,4 1 0 15,4-4-1-15,4-6 0 16,3-11-3-16,0-16-5 0,6-7-17 15,12-12-61-15,-15-14-3 16</inkml:trace>
  <inkml:trace contextRef="#ctx0" brushRef="#br0" timeOffset="35107.4161">10799 13984 333 0,'0'0'7'0,"0"0"4"15,-11-1 3-15,11 1 2 16,-12 0 2-16,1 0 1 16,0 1 1-16,-5 4 0 0,1 5-5 15,2 6-5-15,0 5-2 16,5 9-2-16,6 8-1 15,2 5 0-15,9 2-1 16,9 1-4-16,7-5 0 16,7-7 0-16,4-13 0 0,4-13-3 15,-3-15-10-15,2-26-43 16,-8-4-26-16,-7-12-2 16</inkml:trace>
  <inkml:trace contextRef="#ctx0" brushRef="#br0" timeOffset="35393.6225">10704 13701 392 0,'0'0'6'0,"14"25"3"0,-1 1 3 16,11 10 1-16,6 10 1 16,3 7-1-16,8 6 1 15,3 1-1-15,0-7-5 0,-5-9-4 16,0-15-2-16,-13-15-2 15,-2-14 1-15,-9-18-1 16,-7-14-1-16,-5-5 1 16,-3-4-1-16,0-2 1 15,-2 8-1-15,1 6 1 0,1 11-1 16,0 18 1-16,17 0 1 16,-3 15-2-16,5 6-4 15,-2-4-24-15,7 3-49 0,-1 0-3 16</inkml:trace>
  <inkml:trace contextRef="#ctx0" brushRef="#br0" timeOffset="35918.1271">11337 13787 324 0,'0'0'6'0,"0"0"3"15,-11 0 2-15,2-1 1 16,-4-6 3-16,-1-6 1 15,-1-1-1-15,-4-2 2 0,4-4-6 16,-2-3-3-16,7 2-1 16,3-3-2-16,5 5-1 15,3 5 0-15,10 3 0 16,4 7-1-16,4 4 1 0,4 12 0 16,2 8-1-16,-2 8 1 15,3 1-1-15,-4 3-2 16,-2-3-5-16,5-3-22 15,8-9-51-15,-13-12-4 0</inkml:trace>
  <inkml:trace contextRef="#ctx0" brushRef="#br0" timeOffset="36142.0968">11612 13752 439 0,'0'0'1'15,"0"0"-1"-15,-7-6-1 16,-1-7-6-16,2-11-17 15,-5-5-32-15,-5-11-18 16,1-9 5-16,1 2 34 0,1 6 24 16,-5 7 13-16,6 17 13 15,-5 12 19-15,4 8 34 16,4 21 13-16,2 7-9 16,2-2-35-16,1-4-23 0,8-4-20 15,-1-6-57-15,9-18-17 16</inkml:trace>
  <inkml:trace contextRef="#ctx0" brushRef="#br0" timeOffset="36596.7532">11636 13321 356 0,'0'0'3'16,"-3"-12"3"-16,2 0 0 15,-3-2 1-15,4 3 4 0,-2 0 4 16,0-2 2-16,0 2 1 15,2 11-2-15,0 0-2 16,0 0 0-16,0 0-2 16,-3 6-3-16,3-6-4 0,0 11-3 15,0-11-2-15,0 0 0 16,0 0 0-16,0 0 0 16,0 0 0-16,0 0 0 15,0 0 0-15,-9 7 0 0,9-7 0 16,-6 11 0-16,2 4 0 15,1 7 0-15,2 5-2 16,-1 3-1-16,2 3 1 16,0 1 0-16,0-3 0 0,0-4-1 15,3-10 1-15,-3-17-1 16,10-3 1-16,-5-15 2 16,2-11-1-16,-2-6 1 15,2 2 0-15,3 1 0 0,1 10 1 16,5 10 0-16,3 14 0 15,5 16 0-15,2 13 0 16,5 10 0-16,1 4 0 0,3 2-2 16,-3-4-4-16,-7-8-17 15,-13-9-56-15,9-9-5 16</inkml:trace>
  <inkml:trace contextRef="#ctx0" brushRef="#br0" timeOffset="36992.1369">11766 13130 425 0,'0'0'5'0,"3"18"3"15,5 2-1-15,2 5 1 0,3 4 1 16,5 3 0-16,4-3 0 16,0 0 0-16,1-8-5 15,1-13-2-15,-4-8-2 0,-5-17 0 16,-3-10-1-16,-4-8 0 15,-5-5 0-15,-3 1 0 16,0 3 1-16,-3 7 0 16,3 9 1-16,0 20 0 0,5-2 0 15,7 12 0-15,5 7-2 16,8 7-9-16,-2 5-56 16,6-11-13-16</inkml:trace>
  <inkml:trace contextRef="#ctx0" brushRef="#br0" timeOffset="37312.0928">12081 13012 368 0,'0'0'5'15,"0"0"2"-15,0 0 4 16,9-11-1-16,-2 3 1 16,-1-2 0-16,2-5 0 15,-1-2 1-15,1 0-4 16,-6-2-3-16,-2 0-2 0,-1 2-1 16,-9 2 0-16,1 3-1 15,-3 10 1-15,0 2-1 16,3 9 0-16,5 8-1 0,4 6 0 15,4 3-6-15,11 3-28 16,5-3-42-16,4-2-1 16</inkml:trace>
  <inkml:trace contextRef="#ctx0" brushRef="#br0" timeOffset="37966.1218">12293 12518 405 0,'0'0'6'0,"0"0"2"16,0 0 2-16,-9-10 2 16,9 10 1-16,-8-7 1 15,8 7 1-15,-17-3 0 16,17 3-5-16,-16 2-7 0,4 5-3 15,3 5 0-15,0 6 0 16,1 2 0-16,4 4 0 16,3 4 0-16,1 0 0 15,3 3 0-15,8-3 0 0,2-2 0 16,4-4 0-16,-1-1 0 16,5-8 0-16,-2-2 0 15,1-4 0-15,1-2 0 16,-1 0 0-16,-3 2 0 0,-3 1 0 15,-3 4 0-15,-5 5 0 16,-2 3 0-16,-4 3 0 16,-2-1 0-16,-3 5 0 15,-6-8-77-15,0 0-7 0</inkml:trace>
  <inkml:trace contextRef="#ctx0" brushRef="#br0" timeOffset="38688.1409">12118 12980 88 0,'0'0'6'0,"0"0"6"16,0 0 2-16,0 0 3 16,0 4 5-16,0-4 4 15,0 9 1-15,0-9 4 16,0 11-5-16,0-11-3 15,6 10-2-15,-6-10-2 0,4 9-3 16,-4-9-2-16,6 10-1 16,-6-10-1-16,6 13-2 15,-6-13 0-15,8 12-1 16,-8-12 0-16,12 11-1 0,-12-11-1 16,17 3 0-16,-7-3-1 15,0-5-1-15,2-4-2 16,-1 1 1-16,-3-3-2 0,5 0-2 15,-4-2-5-15,1 2-29 16,-1 1-42-16,-1 1-1 16</inkml:trace>
  <inkml:trace contextRef="#ctx0" brushRef="#br0" timeOffset="59271.8183">8878 16390 277 0,'0'0'8'0,"0"0"7"16,0 0 3-16,-9 12 3 15,9-12 0-15,-9 5 3 16,9-5-1-16,0 0 1 15,-9-3-7-15,9-10-5 0,5-5-3 16,9-6-1-16,5-5-1 16,10-7 0-16,9-4 0 15,6-3-1-15,9-2 1 16,6-2-7-16,6 0 0 0,1 2 0 16,1 6 0-16,-3-1-5 15,2 10-36-15,-2 7-40 16,-10 8-3-16</inkml:trace>
  <inkml:trace contextRef="#ctx0" brushRef="#br0" timeOffset="59622.1892">9319 16075 387 0,'0'0'9'0,"0"0"3"16,-6 0 2-16,6 0 2 15,0 19 0-15,2 5 2 16,9 6 0-16,4 8 0 16,12 9-15-16,2 4-3 0,7 5 0 15,5 3 0-15,4-5 0 16,3-8 0-16,2-1-19 16,7-11-64-16,-14-11-2 0</inkml:trace>
  <inkml:trace contextRef="#ctx0" brushRef="#br0" timeOffset="60062.6635">9895 16298 317 0,'0'0'7'16,"0"0"1"-16,9-15 1 0,-5-2 1 15,0-4 0-15,-1-4 2 16,0-5 0-16,-3-3 0 16,0-1-6-16,-4 3-1 15,-6 6 0-15,-3 9 1 16,1 9 1-16,-2 8 2 0,4 17 2 16,4 11 0-16,6 8 1 15,1 1-1-15,12 4-1 16,5-5-2-16,7-5-2 0,3-12-3 15,6-11-5-15,-3-14-13 16,1-10-63-16,-1-4-2 16</inkml:trace>
  <inkml:trace contextRef="#ctx0" brushRef="#br0" timeOffset="60369.3898">9864 15626 414 0,'0'0'7'15,"12"21"3"-15,1 2 3 0,10 9 0 16,6 10 1-16,6 7 1 16,8 5 1-16,5 3-7 15,6 1-9-15,-6-10 0 16,2-4 0-16,-9-15-18 0,-2-8-63 16,-5-10-2-16</inkml:trace>
  <inkml:trace contextRef="#ctx0" brushRef="#br0" timeOffset="60975.5628">10448 15741 387 0,'0'0'4'0,"5"21"3"16,4-5 2-16,2 5 1 16,5-1 0-16,4-3 1 0,2-3-1 15,2-5 1-15,-1-9-3 16,-2-17-3-16,-7-10-2 16,-6-10 0-16,-7-3 0 15,-6-3-1-15,-12 2 1 0,-7 4-1 16,-4 8 0-16,-5 12 1 15,0 11-1-15,5 8 1 16,5 15-1-16,5 10 0 16,14 4 0-16,4 5-3 0,3-11-7 15,21-1-30-15,1-11-41 16,1-12-2-16</inkml:trace>
  <inkml:trace contextRef="#ctx0" brushRef="#br0" timeOffset="61543.2986">10676 15383 280 0,'0'0'9'0,"0"0"5"16,7 15 2-16,1-1 2 15,4 6 1-15,7 6 2 16,5 3 0-16,3 0 0 0,1 0-9 15,1-8-5-15,-3-8-1 16,-4-13-2-16,-5-6-2 16,-9-20-1-16,-6-13-3 15,-5-7 0-15,-7-4 0 0,-1 4 0 16,2 3 1-16,3 10 2 16,6 12 1-16,5 11 0 15,8 13 4-15,6 9 0 16,5 5 1-16,1 0-2 0,1-5-4 15,-5-5-2-15,-5-7-2 16,-6-10-1-16,-7-12-2 16,-3-6 1-16,-6-2-1 15,-2 1 3-15,-2 3 3 0,2 14 3 16,8 12 1-16,0 0 1 16,10 24 1-16,9 4 1 15,5 7-1-15,5-5-3 16,7-1-9-16,-5-5-43 0,3-19-28 15,-4-5-2-15</inkml:trace>
  <inkml:trace contextRef="#ctx0" brushRef="#br0" timeOffset="61793.6246">11299 15130 373 0,'0'0'2'0,"4"-9"0"16,-3-6 1-16,-1-5 0 0,0-5 0 16,0-3 1-16,-3-3-1 15,-5 0 5-15,-6 5 2 16,3 10 1-16,-5 9 2 16,6 10 1-16,0 15 0 0,8 8 0 15,2 6-1-15,6 1-3 16,12-1-7-16,3-10-10 15,14-13-70-15,1-9-5 16</inkml:trace>
  <inkml:trace contextRef="#ctx0" brushRef="#br0" timeOffset="62309.9044">11636 14972 372 0,'0'0'5'0,"0"0"4"16,-9-5 1-16,-2-3 0 0,-5-1 1 15,-1-7 1-15,-5-2 1 16,-4-6 0-16,0 1-5 16,6-3-3-16,2 2-1 15,5 0-1-15,5 3-1 0,8-1 0 16,10 0-1-16,7 0 0 15,8-1-6-15,0-7-13 16,-1 1-59-16,12 4-2 16</inkml:trace>
  <inkml:trace contextRef="#ctx0" brushRef="#br0" timeOffset="62818.3249">11879 14477 375 0,'0'0'5'0,"0"0"4"15,-10-9 2-15,10 9 1 16,-16-4 2-16,10 3 1 16,-4-3 1-16,0 3 0 15,2 1-3-15,8 0-5 0,-11 0-1 16,11 0-2-16,-11 0 0 16,11 0-5-16,-9 0 0 15,9 0 0-15,-11-1 0 16,11 1 0-16,-11 0 0 0,11 0 0 15,-10 0 0-15,10 0 0 16,-7 0 0-16,7 0 0 16,0 0 0-16,0 0 0 15,-11 3 0-15,11-3 0 0,0 0 0 16,0 0 0-16,-7 11 0 16,7-11 0-16,-3 9 0 15,3-9 0-15,-5 13 0 0,5-13 0 16,-5 16 0-16,1-6 0 15,1 0-3-15,0 2 2 16,2 2-1-16,1 1 1 16,0 2 0-16,3-2 0 15,5-1-1-15,1 2 1 0,2-5 1 16,3-4-1-16,0-2 0 16,0-4 1-16,-2-1-1 15,2 0 0-15,0 0 1 16,3 0 0-16,-1 0-1 0,5 3-3 15,-1 2-3-15,-4-5-10 16,5-2-37-16,-6-3-26 16,-1-10-2-16</inkml:trace>
  <inkml:trace contextRef="#ctx0" brushRef="#br0" timeOffset="63266.4483">11955 14114 389 0,'0'0'3'16,"0"0"3"-16,-6 15 1 0,1-5 1 16,1 5 0-16,1 1 1 15,0 3-1-15,0 4 1 16,3-3-4-16,4 2-3 15,3-6-1-15,10 1-1 0,2-4-1 16,3-4 1-16,2 0-1 16,-3 1 1-16,0-3 1 15,-4 6-1-15,-3 5 1 16,-5 4 0-16,-5 2 0 0,-3 5-2 16,-1-6-8-16,0-3-39 15,-2 1-27-15,0-10-4 16</inkml:trace>
  <inkml:trace contextRef="#ctx0" brushRef="#br0" timeOffset="63622.6554">12175 14180 347 0,'0'0'5'0,"0"0"3"16,3-12 2-16,2-2 0 15,-1-6 1-15,0-6-1 16,-1-3 0-16,-1-5 0 16,0 1-4-16,-2-2-4 0,-6 6-1 15,-4 7-1-15,-2 12 1 16,1 10 1-16,-3 10 1 15,4 18 2-15,5 8 1 16,5 8 1-16,5 3 0 16,9 0 0-16,9-7 0 0,4-6-1 15,7-12-3-15,4-15-2 16,2-7-4-16,-4-14-10 16,0-8-63-16,-4-3-5 0</inkml:trace>
  <inkml:trace contextRef="#ctx0" brushRef="#br0" timeOffset="64478.3357">11862 14492 310 0,'0'0'7'0,"0"0"4"16,-2 3 2-16,2-3 2 15,0 17 2-15,4-3 1 16,1-1-1-16,4 3 0 16,1-1-6-16,6-1-5 0,-2-2-7 15,8-3-20-15,3-1-52 16,-8-5-3-16</inkml:trace>
  <inkml:trace contextRef="#ctx0" brushRef="#br0" timeOffset="65529.8572">11344 15102 118 0,'0'0'2'16,"0"0"-2"-16,0 0 1 16,4-5 0-16,-4 5 5 0,0 0 6 15,10-4 7-15,-10 4 6 16,0 0 3-16,11 4 2 15,-11-4 0-15,13 12 1 16,-13-12-4-16,15 16-7 0,-5-11-5 16,-1-1-4-16,1-2-4 15,5-2-3-15,-2 0-1 16,4 0-1-16,-5 0-1 0,5-3 1 16,-6 0-1-16,5 2-2 15,-6 1-7-15,-1-3-26 16,-1 0-33-16,-8 3-5 15</inkml:trace>
  <inkml:trace contextRef="#ctx0" brushRef="#br0" timeOffset="89320.0633">13474 14310 342 0,'0'0'5'0,"0"0"4"16,0 0 3-16,0 0 1 0,0 0 3 15,0 0 1-15,-4 2 0 16,4-2 2-16,-7 0-4 16,7 0-2-16,-12 2-3 15,12-2-1-15,-15 4-1 0,7-1-2 16,-3-1-6-16,3 3 0 15,-2-3 0-15,1 3 0 16,9-5 0-16,-13 8 0 0,13-8 0 16,-10 9 0-16,10-9 0 15,-8 12 0-15,8-12 0 16,-5 13 0-16,2-2 0 16,0 1 0-16,1 2 0 0,-1 5 0 15,-1 2 0-15,-2 3 0 16,3 3 0-16,-2 1 0 15,3 6 0-15,-3 3 0 16,1 1 0-16,-1 3 0 16,2 1 0-16,-1 5 0 0,0 3 0 15,3 3 0-15,1 0 0 16,0 2 0-16,0 2 0 16,4 1 0-16,4 5 0 15,-2-6 0-15,4 0 0 0,1 0 0 16,2-2 0-16,3 2 0 15,2-1 0-15,2-2 0 16,3 0 0-16,1 3 0 0,3-1 0 16,5 1 0-16,3 3 0 15,1-3 0-15,3 2 0 16,3 2 0-16,2-3 0 16,2 0 0-16,1-3 0 15,0-4 0-15,4 0 0 0,2-4 0 16,3-4 0-16,3-1 0 15,3-6 0-15,3-1 0 16,5-1 0-16,2-3 0 16,1-4 0-16,0-2 0 0,2-4 0 15,-2-1 0-15,8-3 0 16,-3-4 0-16,1-2 0 16,-3-2 0-16,2-2 0 15,0-3 0-15,0 0 0 0,1-2 0 16,-1-2 0-16,-2-3 0 15,3-5 0-15,0-3 0 16,-3-3 0-16,3-7 0 16,-2-3 0-16,-1-6 0 15,-3-5 0-15,-4-4 0 0,0-4 0 16,-2 0 0-16,-5-7 0 16,-2 0 0-16,-3-3 0 15,-2 1 0-15,-5-5 0 0,0-2 0 16,-6 2 0-16,-5-5 0 15,-2 1 0-15,-8-1 0 16,-1 1 0-16,-9-2 0 16,-1 0 0-16,-7 0 0 0,-4-4 0 15,-5-2 0-15,-2 2 0 16,0-3 0-16,-5-2 0 16,-7 3 0-16,-4-1 0 15,-3 2 0-15,0 4 0 16,-4 3 0-16,-5 0 0 0,-5 1 0 15,-1 5 0-15,1 1 0 16,-5 2 0-16,-5 0 0 16,0 1 0-16,-6 4 0 15,0 3 0-15,-3 2 0 0,-1 1 0 16,-3 6 0-16,-1 2 0 16,-1 2 0-16,1 1 0 15,-3 3 0-15,1 1 0 0,-2 1 0 16,5-1 0-16,-4 2 0 15,1 3 0-15,-3 1 0 16,1 6 0-16,-2-3 0 16,0 5 0-16,1-3 0 0,-3 5 0 15,1-2 0-15,3-2 0 16,-1-1 0-16,0-2 0 16,0 2 0-16,0-4 0 15,0 5 0-15,-2-3 0 16,2 2 0-16,0 2 0 0,-1 0 0 15,3-2 0-15,0 4 0 16,1 0 0-16,1-2 0 16,3 0 0-16,4-1 0 15,-1 1 0-15,7-4 0 0,0 3 0 16,5 2 0-16,3 0 0 16,8 3 0-16,1 1 0 15,7 5 0-15,4-1 0 0,4 4 0 16,2 0 0-16,11 0 0 15,0 0 0-15,-4 14 0 16,4-14 0-16,4 19 0 16,8-10 0-16,-1 6 0 15,0 2 0-15,7 5 0 0,-1 3 0 16,4 3 0-16,2 6 0 16,2 1 0-16,4 10 0 15,2 2 0-15,3 2 0 16,3 4 0-16,4 4 0 0,-1 3 0 15,3-2 0-15,-2 0 0 16,-1-5 0-16,-2-4 0 16,-4-3 0-16,-3-9 0 15,-7-6 0-15,-1-7 0 0,-8-5 0 16,-2-7 0-16,-3-4 0 16,-10-8 0-16,9 9 0 15,-9-9 0-15,0 0 0 0,0-5 0 16,-7-4 0-16,-5-6 0 15,-6-4 0-15,-4-6 0 16,-6-7 0-16,-4-9 0 16,-6-4 0-16,-2-10 0 15,-5-4 0-15,1-7 0 0,1 0 0 16,2-2 0-16,0 5 0 16,8 0 0-16,3 7 0 15,4 8 0-15,5 9 0 16,4 8 0-16,4 2 0 0,3 9 0 15,-1 3 0-15,3 4 0 16,1 0 0-16,0-2 0 16,-2 1 0-16,-1-3 0 15,1 2 0-15,-1-2 0 0,0 2 0 16,-1 1 0-16,0 4 0 16,3 2 0-16,8 8 0 15,-12-8 0-15,12 8 0 16,0 0 0-16,0 0 0 0,0 0 0 15,0 0 0-15,11-9 0 16,2 6 0-16,4-2 0 16,3 2 0-16,8-2 0 15,6 3 0-15,8 2 0 0,10 0 0 16,7 2 0-16,12-2 0 16,1 0 0-16,6-2 0 15,0-6 0-15,0-6 0 16,0-4 0-16,-6-2 0 0,-4-2 0 15,-6 1 0-15,-2 1 0 16,-8 0 0-16,1-2-57 16,-9 18-29-16</inkml:trace>
  <inkml:trace contextRef="#ctx0" brushRef="#br0" timeOffset="91404.63">16684 14541 292 0,'0'0'8'16,"0"0"5"-16,-6 11 3 0,6 2 2 15,1 5 3-15,7 9 2 16,6 6 1-16,2 9 0 16,5 5-6-16,5 3-4 15,0 1-3-15,4 0-3 16,-3-3-2-16,-1-8-1 0,-3-4-2 16,-2-7 0-16,-4-5-1 15,-6-7 0-15,0-5-2 16,-11-12 0-16,0 0 0 15,-1-14 0-15,-14-16 0 0,-2-11 0 16,-9-13 0-16,-2-7 0 16,-6-10 0-16,0 0-2 15,-1-1 0-15,3 6 0 16,5 8-1-16,4 9 1 0,5 12 1 16,3 5-1-16,9 6 1 15,4 6 0-15,2 4 0 16,8 3 0-16,8 2 0 0,5 1 0 15,8 2 0-15,2 2 1 16,4 0 0-16,2 4 0 16,2 2 0-16,1 0 0 15,-6 9 1-15,-6 2 0 16,-4 4 0-16,-8 3 0 0,-8 4 0 16,-7 1 1-16,-2 2-1 15,-13 0 0-15,-1 1 0 16,-2 0 0-16,1 3 0 15,1 1 0-15,6 2-1 0,3 1 1 16,6 3 0-16,7-4 0 16,6 2 0-16,8-4 0 15,3-4 0-15,3 0 1 16,0-9-2-16,-1 1 0 0,1-2 0 16,-6-1 0-16,-2-4 0 15,-1 1-3-15,-8-5-11 16,2-8-63-16,-2 1-5 15</inkml:trace>
  <inkml:trace contextRef="#ctx0" brushRef="#br0" timeOffset="91975.7744">17268 14816 353 0,'0'0'7'0,"0"0"2"16,0 0 2-16,0 0 2 15,0 0 0-15,0 0 1 16,-2-21 1-16,-5-2 0 16,-1-15-6-16,0-9-2 15,-7-10-2-15,-1-10-2 0,-4-3-1 16,0 0-1-16,4 8 0 15,3 8-1-15,7 15 1 16,6 23 1-16,12 17 0 16,11 25 0-16,10 18 1 0,8 12 0 15,0 7 0-15,8 4 0 16,-1-1 0-16,-7-14-1 16,-5-12 1-16,-9-16-1 0,-9-17 0 15,-11-14 0-15,-7-18-2 16,-10-16 0-16,-9-16 0 15,-9-14 0-15,1-4 0 16,-4-2 0-16,3 7 0 0,6 9-2 16,4 8-3-16,8 20-4 15,7 15-14-15,3 18-57 16,11 15-3-16</inkml:trace>
  <inkml:trace contextRef="#ctx0" brushRef="#br0" timeOffset="92458.8683">17599 14596 179 0,'0'0'8'0,"0"0"6"16,0 0 5-16,2 11 6 15,-2-11 3-15,9 18 2 16,-2-10 1-16,-1 2 1 0,-2 0-3 15,-4-10-7-15,0 0-5 16,6-8-6-16,-8-12-2 16,-5-14-4-16,-7-14-1 15,-2-11-2-15,-3-10-1 0,1-4-1 16,-1-2 0-16,4 8 0 16,2 6 0-16,9 15 2 15,4 19 1-15,8 23-1 0,10 18 1 16,8 20 0-16,6 17 0 15,4 10 1-15,4 4 0 16,3 9-4-16,-6-9-7 16,9-6-33-16,-7-3-38 15,-5-11-1-15</inkml:trace>
  <inkml:trace contextRef="#ctx0" brushRef="#br0" timeOffset="92856.2614">17502 14383 338 0,'0'0'5'15,"0"0"4"-15,0 0 4 16,0 0 1-16,11-1 1 0,3-6-1 16,1-2 0-16,8-3-1 15,4 3-10-15,-6 1-52 16,9-6-25-16,-6 2-2 0</inkml:trace>
  <inkml:trace contextRef="#ctx0" brushRef="#br0" timeOffset="93964.4785">17096 15441 258 0,'0'0'11'16,"0"0"4"-16,0 0 3 16,0 0 3-16,0 5 0 0,0-5 3 15,0 12 1-15,0-2 0 16,0 1-8-16,6 4-5 16,-1 3-3-16,1 6-1 15,4 2-3-15,-2 3 0 0,3 6-1 16,1 1-1-16,-2 2-1 15,1-5 0-15,-3-2 1 16,-2-5-1-16,-1-3 0 0,-2-7-1 16,-2-6 0-16,-1-10 1 15,0 0-2-15,-2-13 1 16,-4-4 0-16,-2-9-1 16,-3-1 1-16,-1-9 0 15,-4-1-1-15,-1-4 1 0,-2 2 0 16,1-2-1-16,1 3 1 15,1 1-1-15,3 3 0 16,0 2-1-16,8 3 0 16,1 2 0-16,4 3 0 0,5 6 0 15,6 0 0-15,6 7 0 16,4 1-1-16,2 5 2 16,4 5 0-16,1 0 0 15,-1 9 0-15,-3 5 1 0,-5 2 0 16,-2 3 0-16,-7 1 1 15,-2-2-1-15,-3 1 0 16,-5-4 0-16,0 0-1 0,-6-5 0 16,6-10 0-1,-11 13-1-15,11-13 0 0,-7 11-1 16,7-11 1-16,2 11 0 16,7-5 0-16,5-1 0 15,3 2 0-15,4 3 1 0,3 0 0 16,-1 2 0-16,-1 5 0 15,3-1-1-15,-5 6 2 16,-1 0-1-16,-3 4 0 16,-2-6-3-16,-1 3-10 0,-5 6-60 15,3-14-6-15</inkml:trace>
  <inkml:trace contextRef="#ctx0" brushRef="#br0" timeOffset="94570.4011">17573 15468 343 0,'0'0'6'0,"0"0"3"16,0 0 3-16,12 0 2 0,-12 0-1 16,11-10 1-16,-1 0 0 15,1-2 1-15,-2-7-7 16,2-3-2-16,-3-1-3 15,2 0 0-15,-6-1-1 0,-3 0-1 16,-1 0 0-16,-3 4 0 16,-3 1 0-16,-5 5 1 15,-3 5-1-15,1 5 0 0,1 5 0 16,3 15 1-16,3 10 1 16,3 8 1-16,2 10 0 15,3 4 1-15,7 4 0 16,8-7-1-16,2-3 1 15,8-10-1-15,2-12-4 0,5-9-7 16,-6-14-25-16,11-17-46 16,-4-3-4-16</inkml:trace>
  <inkml:trace contextRef="#ctx0" brushRef="#br0" timeOffset="95184.6296">17846 15250 373 0,'0'0'6'16,"12"19"5"-16,3 0 1 0,4 6 0 15,4 6 2-15,4 5 0 16,3 7 1-16,2 3-1 15,0-3-5-15,-2-1-3 16,-6-5-3-16,-4-5-1 0,-2-5-1 16,-7-8 0-16,-7-5-2 15,-4-14 0-15,0 0-1 16,-12-17 0-16,-3-12-1 16,-7-7-1-16,0-10 1 15,-3-8-1-15,-1-6 0 0,0-3 0 16,0 3 0-16,7 1 0 15,4 9 0-15,6 6 2 16,3 8-1-16,8 11 2 16,11 12 2-16,3 8 0 0,9 6 1 15,2 12 1-15,6 10 1 16,-1 5 0-16,0 8 2 16,-7 2-1-16,-1 2 0 0,-9-2 0 15,-7-4-1-15,-8-1 0 16,-11-8-2-16,-9-12-1 15,-3-9-6-15,-8-4-19 16,-17-12-54-16,19-2-2 16</inkml:trace>
  <inkml:trace contextRef="#ctx0" brushRef="#br0" timeOffset="95778.2617">18026 14602 202 0,'0'0'7'0,"0"0"7"0,0 0 6 16,0 0 5-16,0 11 4 15,0 0 2-15,0 7 1 16,5 6 4-16,5 12-6 16,5 7-7-16,4 9-4 15,9 9-4-15,2 6-4 0,6 3-3 16,1-2-2-16,1-2-3 16,0-5-3-16,-1-13 0 15,-6-15-4-15,-2-10-15 16,-10-9-56-16,-3-14-7 0</inkml:trace>
  <inkml:trace contextRef="#ctx0" brushRef="#br0" timeOffset="96140.6433">18439 14956 413 0,'0'0'4'0,"6"19"1"16,3-1 1-16,2 5 1 0,5 3-1 16,0-2-2-16,5 7-10 15,2 8-54-15,-1-20-12 16</inkml:trace>
  <inkml:trace contextRef="#ctx0" brushRef="#br0" timeOffset="96358.2643">18345 14865 459 0,'0'0'4'0,"-7"8"0"16,7-8 0-16,0 0 0 0,-10 9-1 15,10-9-3-15,0-7-14 16,7-3-59-16,7-4-6 16</inkml:trace>
  <inkml:trace contextRef="#ctx0" brushRef="#br0" timeOffset="96902.5444">18809 14707 401 0,'0'0'5'0,"0"0"3"16,-8-3 2-16,8 3 1 16,-17-5 0-16,7 1 0 15,-6 0 1-15,1-2 1 16,-1 0-5-16,1 3-3 0,-1 2-1 15,2 1-1-15,0 5 0 16,2 10-1-16,6 5 0 16,-1 6 0-16,7 7-2 15,0 5 0-15,7 1 0 0,4 2 0 16,5-3 0-16,2-3 0 16,6-7 0-16,-1-6-2 15,8-8-7-15,-5-10-12 0,0-4-57 16,3-10-5-16</inkml:trace>
  <inkml:trace contextRef="#ctx0" brushRef="#br0" timeOffset="97466.0447">19020 14701 378 0,'0'0'3'0,"0"0"3"0,0 0 2 16,6 3 0-16,-6-3 2 16,0 0 0-16,5-7 2 15,-5 7 1-15,5-12-2 16,-5 12-1-16,1-11-3 0,-1 11 0 16,0 0-1-16,0 0-2 15,0 0 0-15,-5-12-2 16,5 12-1-16,-5-10-1 0,5 10 0 15,-7-12 0-15,7 12 0 16,-7-13 0-16,7 13 0 16,-6-11 0-16,6 11 0 15,0 0 0-15,-11-6 0 0,11 6 0 16,0 0-1-16,-9 0 1 16,9 0-1-16,0 0 1 15,0 0-1-15,-9 3 0 16,9-3 1-16,-7 11-1 15,7-11 1-15,-9 18-1 0,7-4 1 16,-2 3-1-16,2 3 1 16,0 2-1-16,2 4 1 15,0-1-1-15,2 1 0 16,4-6 1-16,3-3-1 0,1-5 0 16,3-8 0-16,0-4 0 15,0-1 0-15,1-6-1 16,1 0 1-16,1 4 1 15,-1 3-1-15,1 0 0 0,-1 9 1 16,0 0-1-16,1 1-3 16,-4-3-7-16,4-8-42 15,-3-5-25-15,-8-8-1 16</inkml:trace>
  <inkml:trace contextRef="#ctx0" brushRef="#br0" timeOffset="97718.6679">19125 14240 369 0,'0'0'6'15,"3"18"5"-15,4 5 1 16,8 10 2-16,2 8 0 15,2 7 1-15,10 3 0 16,1 7 0-16,0-7-5 0,2-1-7 16,0-10-6-16,3-5-26 15,3-6-48-15,-12-7-2 16</inkml:trace>
  <inkml:trace contextRef="#ctx0" brushRef="#br0" timeOffset="98020.5392">19090 14647 457 0,'0'0'4'16,"0"0"1"-16,0 0 1 0,9 5 1 15,2-5 1-15,2-9 1 16,6-7-1-16,6-7-1 16,0-11-7-16,12-2 0 15,-1-11 0-15,11-15-66 16,-2 19-17-16</inkml:trace>
  <inkml:trace contextRef="#ctx0" brushRef="#br0" timeOffset="98312.4894">19581 14604 449 0,'0'0'1'0,"0"0"0"15,0 0-2-15,0 0-4 0,5-10-15 16,-4-4-52-16,1-8-3 16</inkml:trace>
  <inkml:trace contextRef="#ctx0" brushRef="#br0" timeOffset="98434.6372">19453 14222 452 0,'0'0'3'0,"-7"5"0"15,2 4 1-15,-1 3-1 16,2-1 1-16,4 5-2 15,0-4-7-15,8 3-21 16,13-6-51-16,0-4-2 0</inkml:trace>
  <inkml:trace contextRef="#ctx0" brushRef="#br0" timeOffset="98692.3964">19645 14364 376 0,'0'0'5'15,"7"12"3"-15,2 3 1 16,1-1 1-16,1 4 0 16,6-2 1-16,0-1 0 0,5-3-1 15,-2-12-3-15,-2-2-3 16,-2-15-2-16,-4-7-1 16,-3-6-1-16,-5-5 0 0,-4-3 0 15,-6 0 0-15,-7 2-1 16,-4 4 1-16,-2 7 0 15,-5 4-2-15,4 10-5 16,-1 8-20-16,6 3-49 16,10 12-1-16</inkml:trace>
  <inkml:trace contextRef="#ctx0" brushRef="#br0" timeOffset="99583.757">19688 14173 190 0,'0'0'8'15,"0"0"5"-15,0 0 3 0,0 0 4 16,-10 6 4-16,10-6 3 16,-11 14 0-16,8-4 0 15,1 1-5-15,-1 0-4 16,1 1-4-16,-1 0-5 0,3 1-2 15,0 0-3-15,1 4-2 16,4 3-1-16,0 2-6 16,0-1-14-16,2 1-51 15,4 2-3-15</inkml:trace>
  <inkml:trace contextRef="#ctx0" brushRef="#br0" timeOffset="100120.4604">19927 14125 298 0,'0'0'7'16,"6"8"3"-16,-2 3 3 0,3 3 2 16,6 6 1-16,0 2 1 15,5 2 2-15,-1 1-2 16,1-2-6-16,-3-4-3 15,-1-3-3-15,-4-7-1 16,-10-9-2-16,12 0-1 0,-12-14-1 16,0-4-1-16,-6-8-1 15,-4-3 1-15,0-5 0 16,-2-5-2-16,-1 1 0 16,1 1 1-16,0 3-1 0,5 3 2 15,3 6 0-15,3 6 0 16,1 9 1-16,8 8 2 15,4 5 1-15,5 13 3 0,5 7 0 16,3 8 1-16,1 4 2 16,3 5-1-16,-1-1 0 15,-2-3-1-15,1-3-4 16,-7-6-7-16,2-3-23 0,-1-9-50 16,-9-6-3-16</inkml:trace>
  <inkml:trace contextRef="#ctx0" brushRef="#br0" timeOffset="141863.1843">19008 15473 185 0,'0'0'5'0,"0"0"3"16,5 0 3-16,-5 0 0 16,0 0 3-16,0 0 3 15,0 0 3-15,0 0 1 16,2-8-2-16,-2 8-2 0,0 0-2 15,0 0 0-15,0 0-2 16,-2-7-3-16,2 7-2 16,0 0-2-16,0 0-1 15,-9-3-1-15,9 3-1 0,0 0 0 16,0 0 1-16,0 12-1 16,1-3 1-16,6 5 1 15,2 3-1-15,5 5 0 16,1 6 1-16,8 2-1 0,2 3 0 15,1 6-1-15,2 2 1 16,2-1-2-16,-2 0 0 16,-2-1-1-16,-1-6 0 15,-3 1 2-15,-3-5-1 0,-4-4 0 16,-2-8-1-16,-4-5 1 16,-9-12-2-16,11 7 1 15,-11-7-1-15,0-13 0 16,-4-1-1-16,-5-8 1 15,-3-2-1-15,-4-4 1 0,1-2 1 16,-6-2-1-16,-1-1 1 16,0-6-1-16,-4-2 0 15,3-7 1-15,-4-1-1 0,4 0-1 16,4-1 0-16,2 1 0 16,5 6-1-16,4 5 0 15,8 12 1-15,9 10 0 16,9 10 0-16,10 7 2 0,7 15 0 15,5 10 1-15,6 9 1 16,6 9-1-16,1 8 0 16,-3 2 0-16,1 6-2 15,-6-5-6-15,-1 5-14 16,-3-3-36-16,-8-12-22 0,-5-8-3 16</inkml:trace>
  <inkml:trace contextRef="#ctx0" brushRef="#br0" timeOffset="142280.3823">19205 15695 354 0,'0'0'6'0,"0"0"6"0,0 0 1 16,0 0 1-16,0 0 0 15,-5 8 2-15,5-8 0 16,7 0 1-16,4-3-6 16,8-8-4-16,3 0-2 0,2-9-2 15,1-1-6-15,1-3-20 16,-13-1-53-16,12 5-3 15</inkml:trace>
  <inkml:trace contextRef="#ctx0" brushRef="#br0" timeOffset="143214.6594">19611 15441 146 0,'0'0'6'16,"0"0"6"-16,-1 14 4 15,3-4 5-15,1 4 3 0,8 3 3 16,4 3 2-16,-1 3 1 16,10 0-5-16,-5-2-5 15,4-1-2-15,-6-1-4 0,3-5-5 16,-7-3-2-16,-2-4-1 15,-3-2-2-15,-8-5-1 16,0 0-1-16,0-8 1 16,-7-6-1-16,-7-5 0 15,0-6 0-15,-6-6-1 0,1-5-1 16,0-3-1-16,2-1 0 16,2 0-1-16,8 3 0 15,4 7 1-15,5 7 0 16,11 8 1-16,5 13 2 0,7 10 0 15,1 11 1-15,7 13 1 16,-2 4 0-16,1 6-2 16,-1 3-7-16,-8-3-31 0,-1-9-35 15,-1-11-3-15</inkml:trace>
  <inkml:trace contextRef="#ctx0" brushRef="#br0" timeOffset="143696.7454">20099 14951 317 0,'0'0'7'0,"0"0"3"16,0 0 3-16,0 0 1 16,-13 8 3-16,4 2 2 15,1 1 0-15,-3 6 1 16,3 6-4-16,-1 5-3 0,5 4-2 16,4 8-1-16,2 2-2 15,9 3 0-15,4 0-2 16,6-3-3-16,4-7-3 15,5-5 0-15,4-11 0 0,-1-11-5 16,4-8-38-16,-4-6-39 16,-4-6-1-16</inkml:trace>
  <inkml:trace contextRef="#ctx0" brushRef="#br0" timeOffset="143991.0041">20346 15191 381 0,'0'0'5'16,"0"0"0"-16,0 0 2 0,13-4 1 15,-5-4 0-15,1-9 0 16,4-4 0-16,-2-4 0 16,2-5-3-16,-4-4-4 0,-3 1-1 15,-3 0-1-15,-3 6 1 16,-4 6 0-16,-6 6 2 15,-2 8 2-15,1 7 0 16,-1 6 2-16,4 10-1 0,4 8 1 16,4 5-1-16,9 0-1 15,8 2-2-15,3-6-4 16,10-4-11-16,-1 3-61 16,5-20-5-16</inkml:trace>
  <inkml:trace contextRef="#ctx0" brushRef="#br0" timeOffset="144388.0258">20687 14514 317 0,'0'0'7'16,"0"0"3"-16,0 0 2 16,0 0 1-16,-13 8 3 0,7 3 1 15,-3 8 1-15,-1 6 0 16,0 8-4-16,0 2-4 16,2 2-2-16,5 1-2 15,3-3-1-15,0-6-2 0,6-8-1 16,9-9-2-16,1-8-1 15,5-4-1-15,3-6 1 16,-1-6-1-16,0 2 1 16,0 1 0-16,-4 5 1 15,-3 4 0-15,-6 15 2 0,-2 7 0 16,-8 7 1-16,0 5 0 16,-8 2-4-16,-4-7-19 15,-14-2-56-15,13-8-1 16</inkml:trace>
  <inkml:trace contextRef="#ctx0" brushRef="#br0" timeOffset="144960.3959">20688 14154 356 0,'4'14'7'16,"13"11"4"-16,5 13 2 15,9 11 0-15,7 7 0 0,5 8 1 16,4 2 0-16,10 9-10 16,-7-6-50-16,1-23-26 15,-10-11-5-15</inkml:trace>
  <inkml:trace contextRef="#ctx0" brushRef="#br0" timeOffset="145260.3901">20802 14584 322 0,'0'0'9'0,"0"0"4"16,11-9 3-16,7-3 1 15,5-5 2-15,5-7-2 16,6-5 1-16,9-6-2 16,0-5-14-16,8 1-36 0,-5 2-41 15,-6 6-2-15</inkml:trace>
  <inkml:trace contextRef="#ctx0" brushRef="#br0" timeOffset="145734.1315">21275 14173 397 0,'0'0'4'0,"0"11"2"0,0 0 2 16,0 6 2-16,0 4 0 15,1 7 1-15,8 7 1 16,0 2 0-16,5 2-3 0,4-3-2 16,6-5-2-16,1-6-1 15,3-7-1-15,0-12 0 16,-2-6-1-16,-4-15-1 16,-5-8-1-16,-2-9-1 15,-10-4-1-15,-5-6 0 0,-5-1-1 16,-12 1 1-16,-6 4 0 15,-6 7-1-15,-1 6 2 16,0 11 1-16,1 11 0 16,2 8 1-16,7 12-1 15,6 10 0-15,7 2-3 0,8 7-25 16,7-3-50-16,6-8-2 16</inkml:trace>
  <inkml:trace contextRef="#ctx0" brushRef="#br0" timeOffset="146820.283">21550 14068 232 0,'0'0'4'0,"8"7"6"0,3 5 2 15,1 1 3-15,4 2 1 16,2 2 3-16,4 0 0 16,-1-1-1-16,-2 1-3 15,-3-10-3-15,-5-6-4 0,-1-1 0 16,-10 0-4-16,0 0 0 16,6-10 0-16,-6 10 0 15,-3-10 2-15,3 10 0 16,-9-4 0-16,9 4-1 15,-13-5 0-15,13 5 1 0,-11-7-3 16,11 7-1-16,-11-17 0 16,7 9-1-16,-1-3 0 15,5 11 1-15,-7-14-2 16,7 14 1-16,0 0-1 0,0 0 0 16,0 0 1-16,0 0-2 15,0 0 0-15,2 6 0 16,-2-6 1-16,9 10-1 0,-9-10 2 15,8 5-2-15,-8-5 0 16,0 0 0-16,10 3-1 16,-10-3-1-16,0 0 1 15,0 0-1-15,9 8 1 16,-9-8 1-16,0 0 1 0,3 11 0 16,-3-11 1-16,0 0 1 15,0 0-1-15,-6-5 1 16,-1-5-1-16,-1-5 0 15,-4-2 0-15,-1-2 0 0,0-3 0 16,-3 0-1-16,2 1 1 16,-2 1-1-16,0-1 0 15,-1 3 0-15,4-1 0 0,0-1-1 16,2 2 1-16,1-2 0 16,4 5 1-16,1-4-1 15,5 7 0-15,6 0 1 16,6 6 0-16,6 2 0 0,3 2-1 15,6 2 0-15,1 0-5 16,4 0-12-16,-4 7-56 16,-3-7-1-16</inkml:trace>
  <inkml:trace contextRef="#ctx0" brushRef="#br0" timeOffset="147746.3552">21973 13455 353 0,'0'0'8'16,"0"0"3"-16,0 0 3 0,-4-11 0 15,4 11 2-15,0 0 1 16,-12-11 1-16,12 11 1 15,-13 0-8-15,3 0-3 0,1 14-1 16,-4 3-3-16,1 7-1 16,0 5-1-16,1 5-1 15,3 1-1-15,3 0 0 16,3 2 0-16,3-11-1 16,6-4 1-16,7-7-1 0,2-6 1 15,6-9-1-15,4 0-1 16,0-5 1-16,2-4-1 15,-2 4 1-15,-2 2 1 16,-3 3-1-16,-7 8 1 0,-4 9 0 16,-8 7 1-16,-2 6 1 15,-11 5-1-15,-3 3 1 16,-7-1-3-16,-2-5-9 16,2-2-67-16,-1-2-4 0</inkml:trace>
  <inkml:trace contextRef="#ctx0" brushRef="#br0" timeOffset="158412.3859">18633 16237 211 0,'0'0'9'0,"0"0"5"15,0 0 5-15,-1 10 5 0,1-10 1 16,0 0 2-16,0 11 1 16,0-11 4-16,0 0-8 15,0 0-5-15,6-9-4 16,5-5-3-16,-1-3-3 16,3-3-2-16,8 1-2 0,-2-1-2 15,3 1-1-15,-2-2-7 16,5 4-33-16,-2-2-39 15,-7 1 0-15</inkml:trace>
  <inkml:trace contextRef="#ctx0" brushRef="#br0" timeOffset="159136.4358">21855 12422 303 0,'0'0'8'0,"-2"6"7"16,-2 9 3-16,0 14 3 15,0 12 5-15,4 21 1 16,0 14 2-16,8 22 1 16,9 12-7-16,9 11-12 0,9-1-11 15,8-5 0-15,11-13 0 16,2-21 0-16,8-20 0 16,0-30 0-16,2-20 0 15,-11-24-68-15,1-25-21 0</inkml:trace>
  <inkml:trace contextRef="#ctx0" brushRef="#br0" timeOffset="159754.6479">22248 12605 399 0,'0'0'6'16,"11"17"2"-16,0 0 3 16,4 8 3-16,5 7-2 0,6 2 2 15,1 5 1-15,2 1 0 16,-4-3-6-16,-3-7-1 16,-5-8-8-16,-5-7 0 15,-12-15 0-15,0 0 0 0,-17-19 0 16,-8-11-4-16,-9-12 0 15,-8-8-2-15,-5-8 0 16,0-3-1-16,7 1 0 16,6 2 1-16,6 5 1 0,11 6 1 15,16 12 1-15,7 6 1 16,14 9 2-16,5 8 2 16,5 5 1-16,1 7 1 15,1 7 1-15,-2 11 1 0,-3 8 1 16,-6 7 0-16,-3 9 0 15,-5 1-1-15,-2 3 1 16,-5-5-7-16,3-3 0 16,0-5 0-16,3-8 0 0,4-5 0 15,2-12 0-15,8-6 0 16,0-2-2-16,4-7-14 16,-6-7-30-16,1-3-36 15,-2 0-2-15</inkml:trace>
  <inkml:trace contextRef="#ctx0" brushRef="#br0" timeOffset="160138.9011">22770 12519 331 0,'0'0'2'0,"-6"-16"-1"15,-1-7 1-15,-5-7 0 16,-1-10-1-16,-7-13 0 16,-2-2-1-16,-8-5 0 15,6 7 1-15,-1 7 4 0,5 10 2 16,7 12 3-16,13 24 4 16,0 0 1-16,17 20 1 15,12 8 0-15,5 4-1 16,8 2-5-16,-1-3-2 0,-3-4-2 15,-4-7-2-15,-7-7 0 16,-7-13-2-16,-8-7 1 16,-8-13-2-16,-6-8 0 15,-9-5-2-15,-9-13-1 0,-4-5-4 16,-5-8-2-16,-3-2-5 16,-5-1-5-16,0-2-12 15,2 1-46-15,4 6-3 16</inkml:trace>
  <inkml:trace contextRef="#ctx0" brushRef="#br0" timeOffset="160460.3969">23000 12053 422 0,'0'0'3'0,"0"0"2"0,-5-16 0 16,-5-4 0-16,-5-11 1 15,-6-11-1-15,-6-12 0 16,-7-7 0-16,1-5-3 0,2 1-1 16,2 5-1-16,9 8 1 15,6 12 1-15,14 15 0 16,12 14 1-16,12 11 1 15,9 13-1-15,9 12 1 0,2 4 0 16,5 8-2-16,-2-1-2 16,-1 7-21-16,13-5-56 15,-22-1-3-15</inkml:trace>
  <inkml:trace contextRef="#ctx0" brushRef="#br0" timeOffset="160670.6089">22930 11807 434 0,'0'0'4'0,"12"-3"-1"0,3-7 2 15,3-2 0-15,7-12 1 16,7-9-3-16,11-7-17 15,5-10-57-15,-3-2-5 16</inkml:trace>
  <inkml:trace contextRef="#ctx0" brushRef="#br0" timeOffset="161628.5116">22456 13168 326 0,'0'0'6'0,"0"0"2"0,0 0 2 16,0 0 2-16,7 0 4 15,-7 0 1-15,0 0 0 16,14 8 2-16,-9 0-5 16,4 4-2-16,0 2-2 0,1 3-1 15,4 1-2-15,2 1-2 16,2 0-1-16,2 2-1 16,0-2 0-16,4 1-1 0,3-5 0 15,-1 2-1-15,0-8 0 16,-1-4 0-16,3-5 0 15,-4-7 0-15,-3-11 0 16,-4-10-1-16,-4-8 0 0,-4-3-1 16,-4-8-1-16,-5-2 1 15,-8 2 0-15,-5 1-1 16,-1 7 1-16,2 7 0 16,1 9 0-16,7 11 1 0,4 12 0 15,14 9 2-15,11 11 0 16,8 8 0-16,7-1 1 15,2-1-1-15,3-2 0 16,-3-9-2-16,-9-11 0 16,-5-7 0-16,-14-13 0 0,-9-9 0 15,-5-6 0-15,-16-6 0 16,-3-4 0-16,-8-3 0 16,4 3-22-16,-1 3-59 0,4 1-2 15</inkml:trace>
  <inkml:trace contextRef="#ctx0" brushRef="#br0" timeOffset="161984.0662">23136 12678 472 0,'0'0'4'0,"12"18"0"16,0-7 2-16,1 2-1 0,4-2 0 15,4-4 0-15,0-4 1 16,3-3-2-16,-7-12-4 16,-1-10-2-16,-8-6-1 0,-5-3-1 15,-4-2 1-15,-12 2 0 16,-6 4 1-16,-7 5 2 15,-1 5 1-15,-1 6 2 16,2 8 1-16,3 3 0 0,5 2-1 16,11 10-1-1,5 2-2-15,5 2-7 0,2-5-29 16,17-1-44-16,0-1-3 16</inkml:trace>
  <inkml:trace contextRef="#ctx0" brushRef="#br0" timeOffset="162602.3136">23339 12465 398 0,'0'0'5'0,"11"7"2"16,1 0 1-16,0 1 0 15,5-1 1-15,-3-1 0 0,1 0 1 16,-1 1 0-16,-14-7-4 16,0 0-2-16,0-8-2 15,-12-3 0-15,-9-4-1 0,-6-4 0 16,1 0 0-16,0-2-2 15,4 1 1-15,6 0-1 16,5 0 1-16,9 4-1 16,3-3-1-16,12 2-3 0,4-3-8 15,6-2-22-15,0 1-42 16,1-2-1-16</inkml:trace>
  <inkml:trace contextRef="#ctx0" brushRef="#br0" timeOffset="162924.6393">23354 11887 427 0,'0'0'6'0,"0"0"1"16,-3 16 3-16,8 2 0 16,7 3 1-16,8 6 0 15,3 7 1-15,8 2 0 16,8 2-7-16,1-5-5 0,4 0-18 15,3-13-61-15,-11-7-3 16</inkml:trace>
  <inkml:trace contextRef="#ctx0" brushRef="#br0" timeOffset="163259.2686">23552 11546 431 0,'5'11'7'0,"8"7"-1"16,4 5 2-16,10 11 0 16,5 2 1-16,4 8 0 15,6-1 0-15,7 3-1 0,-5-11-9 16,-3-4-9-16,-6-13-13 16,-5-9-35-16,-6-2-22 15,-9-4-3-15</inkml:trace>
  <inkml:trace contextRef="#ctx0" brushRef="#br0" timeOffset="163510.321">23824 11812 215 0,'0'0'10'0,"-9"0"5"16,-2-2 4-16,0 1 3 0,-4 1 2 16,3 0 2-16,-5 3 0 15,2 0 3-15,-1 7-9 16,5 2-5-16,5 2-2 15,-1 7-3-15,4 1 0 16,3 5-2-16,0-1 0 0,6 3 0 16,5-2-1-16,3-2-1 15,5-6-1-15,1-5-1 16,-2-7 0-16,7-7-4 16,-5-13-3-16,3-7-15 0,1-11-61 15,-6-7-2-15</inkml:trace>
  <inkml:trace contextRef="#ctx0" brushRef="#br0" timeOffset="164240.3871">23526 11263 293 0,'0'0'7'0,"0"0"3"15,0 0 2-15,0 12 2 16,0-12 1-16,12 8 2 16,-3-5 2-16,8 3 0 0,2-5-5 15,4 0-4-15,7-1-1 16,6 0-2-16,3 0-1 16,1 0-1-16,6 1-1 0,-2 5-1 15,4 3-1-15,-4 3 0 16,-1 7 0-16,-1 7 0 15,-6 7 0-15,-3 3-1 16,-4 10 1-16,-4 5-1 0,-4 5 0 16,-4 5 1-16,-7 2 0 15,0 3 0-15,-2-5-4 16,-6-7-9-16,2-6-63 16,-2 0-5-16</inkml:trace>
  <inkml:trace contextRef="#ctx0" brushRef="#br0" timeOffset="166252.895">19183 17341 349 0,'0'0'7'0,"0"0"3"15,0 0 2-15,0 0 2 0,0 0 2 16,0 0 1-16,0 0 0 16,1-15 0-16,7 0-4 15,9-13-3-15,6-5-3 16,4-5-4-16,2-8-8 16,14 3-28-16,0 0-45 0,1 6-2 15</inkml:trace>
  <inkml:trace contextRef="#ctx0" brushRef="#br0" timeOffset="167096.4721">19633 16745 346 0,'0'0'8'0,"14"22"3"16,3 2 4-16,6 1 2 16,4 8 0-16,8 5 1 0,2 4 0 15,5 2 1-15,-1-8-8 16,-9-5-3-16,-7-9-3 16,-7-5-2-16,-5-10 0 15,-13-7-2-15,-2-9-1 0,-15-9 0 16,-6-8-1-16,-7-5-1 15,-6-9 0-15,-6-5 0 16,-4-6-2-16,-2 0 0 0,2-5 1 16,5-1 1-16,4 3-1 15,9 1 0-15,7 5 1 16,10 7-1-16,11 4 2 16,7 5-1-16,13 8 1 15,5 2-1-15,8 9 2 0,2 5 0 16,2 4 2-16,-1 4 0 15,-2 7 2-15,-6 5 0 16,-4 7-1-16,-7 5 1 16,-5 1 0-16,-3 2-1 0,-6 4-2 15,-3 2-1-15,0-3-2 16,0 1 1-16,0-3 0 16,0-3-1-16,1-2 0 15,9-3 0-15,2-8 1 0,8-4 0 16,2-2 1-16,6-2-1 15,2-2 0-15,4-2 1 16,-1 4 0-16,-1 2-1 16,-1 0-1-16,-2 4-5 0,-6-2-12 15,2-8-47-15,-3 10-12 16</inkml:trace>
  <inkml:trace contextRef="#ctx0" brushRef="#br0" timeOffset="167555.5909">20485 16750 352 0,'0'0'5'0,"0"0"1"0,0 0 3 16,-1-13 0-16,-5 0 1 16,-3-9 0-16,-5-10 2 15,-4-7 0-15,-3-9-5 0,-9-8-1 16,-2-6-1-16,-3-3-1 16,5 3-2-16,2 7 0 15,8 9-2-15,5 13 1 16,15 14 0-16,13 15-1 15,12 11 0-15,11 16 0 0,7 7 1 16,9 7 1-16,-2 0 1 16,1-1 0-16,-8-9 0 15,-7-3 0-15,-7-13 1 16,-10-11 0-16,-10-8-1 0,-9-13-1 16,-5-7-1-16,-14-12-1 15,-2-6 0-15,-9-4-2 16,0 1-3-16,1 6-3 0,5 5-7 15,4 6-18-15,6 8-43 16,11 11-2-16</inkml:trace>
  <inkml:trace contextRef="#ctx0" brushRef="#br0" timeOffset="167836.35">20852 16373 365 0,'0'0'5'16,"0"0"0"-16,10 8 0 15,-10-8 2-15,10 0-1 0,-10 0 1 16,0-18 0-16,-7-2 0 16,-10-12-4-16,-5-13-1 15,-12-10-1-15,-8-11 0 16,0-1-1-16,-1 1 1 0,8 4 0 16,6 6 1-16,10 12 1 15,9 13 2-15,15 14 1 16,18 17 3-16,9 13-1 15,11 14 2-15,4 10-1 0,6 7-1 16,2 2-3-16,-3 3-7 16,-4 2-42-16,-6-11-33 15,-5-4-1-15</inkml:trace>
  <inkml:trace contextRef="#ctx0" brushRef="#br0" timeOffset="168031.944">20708 16139 436 0,'0'0'5'0,"0"0"1"16,11-3 1-16,4-5 0 15,7-9 0-15,6-7-1 0,2-15-12 16,-6-7-64-16,20-4-6 15</inkml:trace>
  <inkml:trace contextRef="#ctx0" brushRef="#br0" timeOffset="168548.0145">21218 15453 458 0,'0'0'5'0,"6"20"3"15,6 0 0-15,6 5 1 16,1 2 1-16,8 2 0 16,0-2-7-16,8-2-3 15,-2-10 0-15,-4-15 0 16,-7-11 0-16,-6-16 0 0,-6-10 0 16,-9-10 0-16,-1-2 0 15,-9-3 0-15,-1 5-3 16,-5 5-11-16,9 8-12 0,3 11-36 15,3 8-21-15,7 10-1 16</inkml:trace>
  <inkml:trace contextRef="#ctx0" brushRef="#br0" timeOffset="168758.4484">21681 15299 455 0,'0'0'5'0,"0"14"0"16,1-4 0-16,-1-10 0 16,10 7-4-16,-5-12-19 0,-11-7-54 15,6-4-4-15</inkml:trace>
  <inkml:trace contextRef="#ctx0" brushRef="#br0" timeOffset="168872.502">21467 15101 427 0,'0'0'5'0,"-8"11"1"15,8-11-1-15,-5 15 0 16,5-15-4-16,2 10-11 16,-2-10-59-16,19 1-2 0</inkml:trace>
  <inkml:trace contextRef="#ctx0" brushRef="#br0" timeOffset="169256.3775">21679 15120 465 0,'0'0'2'0,"9"14"1"16,1 0 1-16,5 1-1 16,3 1 1-16,4 0-1 15,3-3 1-15,2 0 0 0,-3-8-3 16,-7-5 0-16,0-4-1 16,-9-7-1-16,-6-4 0 15,-2 1 0-15,-9-7 0 0,-11-2 0 16,-1 1 0-16,-1-3 0 15,-2-3-1-15,3 2 1 16,3 0 0-16,4 1 0 16,5 1 0-16,6 3 1 15,4 4 0-15,7 4 0 0,5 1 0 16,4 3-1-16,5-2-4 16,4 4-17-16,1-2-54 15,0 1-2-15</inkml:trace>
  <inkml:trace contextRef="#ctx0" brushRef="#br0" timeOffset="169528.7871">21864 14683 444 0,'0'0'4'0,"0"13"3"0,1 3 1 16,3 4 1-16,5 6 0 15,5 6 0-15,4 2 1 16,3 0 1-16,4-5-11 0,2-7 0 15,1-11 0-15,0-10 0 16,-8-10 0-16,-2-13 0 16,-5-13 0-16,-8-5 0 15,-4-6 0-15,-1 0-5 16,-7 6 2-16,1 7-1 0,-1 9 2 16,6 11 0-16,1 13 1 15,9 5 0-15,5 7-8 16,10 8-67-16,3-4-3 0</inkml:trace>
  <inkml:trace contextRef="#ctx0" brushRef="#br0" timeOffset="170101.275">22264 14345 399 0,'0'0'6'16,"0"5"3"-16,-2 4 1 0,-2 4 2 16,-2 4 1-16,1 5 0 15,2 3 0-15,2 2 0 16,-2 0-6-16,3-5-3 16,6-1-1-16,10-6-2 0,2-5-1 15,8-5-1-15,5-5 1 16,0 0-1-16,4-2 0 15,-4 2 1-15,-2 1 0 16,-9 14 0-16,-5 7 0 0,-10 8 1 16,-5 5 0-16,-5 5-2 15,-10-7-9-15,3-20-58 16,-5 7-12-16</inkml:trace>
  <inkml:trace contextRef="#ctx0" brushRef="#br0" timeOffset="170394.7691">22488 14545 396 0,'0'0'2'0,"11"-12"-1"15,-2-4 2-15,7-6-1 0,0-5 0 16,2-2 0-16,-1-2-1 15,-4-2 1-15,-6 5-1 16,-7 9 1-16,-7 7 1 16,-11 8 2-16,-2 6 1 0,-5 13 1 15,4 6 0-15,2 4 1 16,9 3-2-16,8 0 0 16,5-2-3-16,13-4-9 15,6-14-12-15,6-7-57 16,7-4-2-16</inkml:trace>
  <inkml:trace contextRef="#ctx0" brushRef="#br0" timeOffset="170771.3244">22707 13887 363 0,'0'0'7'16,"0"0"3"-16,-2 5 3 15,2-5-1-15,-5 17 2 0,2-5 0 16,0 4 1-16,1 1-1 16,0 0-5-16,2 2-4 15,4 3-3-15,7-1-1 16,0-4 0-16,7 0-2 0,3 0 0 15,2-3 1-15,0-2-1 16,0 0 1-16,-2 0 0 16,-2 1 0-16,-3 2 1 15,-3 5 0-15,-6 4 0 0,-5 5 1 16,-2 3-1-16,0 6 1 16,-6 0-1-16,-4 1-2 15,-3-8-11-15,-4-2-64 16,4-3-3-16</inkml:trace>
  <inkml:trace contextRef="#ctx0" brushRef="#br0" timeOffset="171864.456">22653 14546 147 0,'0'0'1'16,"0"0"1"-16,1-5 0 16,-1 5 7-16,0 0 2 15,2-9 3-15,-2 9 1 16,0 0 3-16,0 0-4 0,0 0 0 16,0 0-1-16,0 0-5 15,0 6-6-15,0-6-5 16,0 0-4-16,0 0 0 15,0 0-1-15,0 0 1 16,0 0 0-16,0 0 3 0,0 0 2 16,-7 5 7-16,7-5 1 15,0 0 3-15,0 0 0 16,0 10 2-16,0-10 2 16,0 0-1-16,0 0 0 0,6 9 0 15,-6-9 0-15,12 3-1 16,-12-3 0-16,14 0-1 15,-4 0 0-15,-2 0-3 16,-8 0-1-16,12-13 0 0,-5 2-1 16,-2 2-2-16,-3-4-4 15,0 2-6-15,-1-4-11 16,1 1-26-16,-2 14-25 0,7-13-5 16</inkml:trace>
  <inkml:trace contextRef="#ctx0" brushRef="#br0" timeOffset="172428.262">22647 14584 75 0,'0'0'2'0,"0"0"2"15,-10-2 2-15,10 2 0 16,-15-5 2-16,4 0 2 16,3 3 1-16,-7 0 0 0,15 2-2 15,-17-3-2 1,17 3-6-16,-11 0-4 0,11 0-10 15,0 0-10-15,0 0-19 16,0 0-3-16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FE8B-F991-449B-BB18-0E36B90A2AA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9C873-578E-447D-9849-27A65AF4B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3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Do you get distracted if your phone is out during class?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Do you find it distracting if people around you use electronic devices during class?
https://www.polleverywhere.com/multiple_choice_polls/MHw2axYLJEkQlIh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9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Do you find it distracting if people around you use electronic devices during class?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25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Which note-taking strategy works best for you?
https://www.polleverywhere.com/multiple_choice_polls/bRrB0bT8ZKYfy9t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6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Which note-taking strategy works best for you?
https://www.polleverywhere.com/multiple_choice_polls/bRrB0bT8ZKYfy9t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1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6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5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75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in RNA replication (example: polio virus)</a:t>
            </a:r>
          </a:p>
          <a:p>
            <a:r>
              <a:rPr lang="en-US" dirty="0" smtClean="0"/>
              <a:t>Reverse transcription: examples are HIV and telomerase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34CE4-5306-2E47-AF38-6906B414F1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7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1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0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4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3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Poll Title: Do you get distracted if your phone is out during class?
https://www.polleverywhere.com/multiple_choice_polls/RhY0BI1bKJkAUGQ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9C873-578E-447D-9849-27A65AF4B2C7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6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D46A-5304-574E-B9A2-978A1996892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7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1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1" y="269350"/>
            <a:ext cx="7772400" cy="1470025"/>
          </a:xfrm>
        </p:spPr>
        <p:txBody>
          <a:bodyPr/>
          <a:lstStyle/>
          <a:p>
            <a:r>
              <a:rPr lang="en-US" dirty="0" smtClean="0"/>
              <a:t>BB 2950: Molecular Biology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5496" y="1976226"/>
            <a:ext cx="4117831" cy="350354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Prof. Scarlet Shell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TA: David </a:t>
            </a:r>
            <a:r>
              <a:rPr lang="en-US" sz="2800" dirty="0" err="1" smtClean="0">
                <a:solidFill>
                  <a:schemeClr val="tx1"/>
                </a:solidFill>
              </a:rPr>
              <a:t>Dolivo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PLA: Kaitlyn Valla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86" y="1994224"/>
            <a:ext cx="3137415" cy="38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6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6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Study tools available to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2" y="1528948"/>
            <a:ext cx="8544296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Wednesdays: no regular class. Review sessions or office hours, depending on the week (see schedule in syllabus).</a:t>
            </a:r>
          </a:p>
          <a:p>
            <a:r>
              <a:rPr lang="en-US" sz="2400" dirty="0" smtClean="0"/>
              <a:t>Additional office hours by appointment.</a:t>
            </a:r>
          </a:p>
          <a:p>
            <a:r>
              <a:rPr lang="en-US" sz="2400" dirty="0" smtClean="0"/>
              <a:t>Class capture (assuming Prof. Shell has it set up correctly; tell me if lectures don’t show up on canvas).</a:t>
            </a:r>
          </a:p>
          <a:p>
            <a:r>
              <a:rPr lang="en-US" sz="2400" dirty="0" err="1" smtClean="0"/>
              <a:t>Powerpoints</a:t>
            </a:r>
            <a:r>
              <a:rPr lang="en-US" sz="2400" dirty="0" smtClean="0"/>
              <a:t> with (semi-legible) annotations (on canvas after each class). </a:t>
            </a:r>
          </a:p>
          <a:p>
            <a:r>
              <a:rPr lang="en-US" sz="2400" dirty="0" smtClean="0"/>
              <a:t>Lists of important terms and concepts (on canvas after each class).</a:t>
            </a:r>
          </a:p>
          <a:p>
            <a:r>
              <a:rPr lang="en-US" sz="2400" dirty="0" smtClean="0"/>
              <a:t>Canvas discussion board. Make Prof. Shell happy!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63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items on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050"/>
            <a:ext cx="8229600" cy="53812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Learning outcomes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Exam and quiz dates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Tentative schedule of topics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Book information and reading assignments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Grading formula and policies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Procedure for requesting accommodations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Other policies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READ IT READ IT READ IT!</a:t>
            </a:r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661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Assignments for the rest of the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3525"/>
            <a:ext cx="8229600" cy="55287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Follow instructions on canvas to change your Poll Everywhere password. This will complete your registration and allow you to get attendance credit for the rest of the term.</a:t>
            </a:r>
          </a:p>
          <a:p>
            <a:pPr>
              <a:spcAft>
                <a:spcPts val="600"/>
              </a:spcAft>
            </a:pPr>
            <a:r>
              <a:rPr lang="en-US" sz="2400" b="1" dirty="0" smtClean="0"/>
              <a:t>YouTube video: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www.youtube.com</a:t>
            </a:r>
            <a:r>
              <a:rPr lang="en-US" sz="2400" dirty="0" smtClean="0"/>
              <a:t>/</a:t>
            </a:r>
            <a:r>
              <a:rPr lang="en-US" sz="2400" dirty="0" err="1" smtClean="0"/>
              <a:t>watch?v</a:t>
            </a:r>
            <a:r>
              <a:rPr lang="en-US" sz="2400" dirty="0" smtClean="0"/>
              <a:t>=D3fOXt4MrOM </a:t>
            </a:r>
          </a:p>
          <a:p>
            <a:pPr>
              <a:spcAft>
                <a:spcPts val="600"/>
              </a:spcAft>
            </a:pPr>
            <a:r>
              <a:rPr lang="en-US" sz="2400" b="1" dirty="0" smtClean="0"/>
              <a:t>Readings</a:t>
            </a:r>
            <a:r>
              <a:rPr lang="en-US" sz="2400" dirty="0" smtClean="0"/>
              <a:t> listed in the syllabus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An overview of molecular biology and its importance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Nucleic acid structure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Chemical principles important for understanding the basic biochemistry of proteins and nucleic acids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PCR: how it works and why it’s useful</a:t>
            </a:r>
          </a:p>
        </p:txBody>
      </p:sp>
    </p:spTree>
    <p:extLst>
      <p:ext uri="{BB962C8B-B14F-4D97-AF65-F5344CB8AC3E}">
        <p14:creationId xmlns:p14="http://schemas.microsoft.com/office/powerpoint/2010/main" val="34760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60" y="116771"/>
            <a:ext cx="8615047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Completing our schematic of genetic information flow with additions to the  “central dogma”</a:t>
            </a:r>
            <a:endParaRPr lang="en-US" sz="3200" dirty="0"/>
          </a:p>
        </p:txBody>
      </p:sp>
      <p:pic>
        <p:nvPicPr>
          <p:cNvPr id="4" name="Picture 3" descr="figure_02_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75" y="1449777"/>
            <a:ext cx="6812469" cy="43453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73CB-1776-084E-95CE-9775C4953FAF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61360" y="4054680"/>
              <a:ext cx="5756400" cy="218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4440" y="4043160"/>
                <a:ext cx="5786640" cy="22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3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6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7" y="848824"/>
            <a:ext cx="3027721" cy="523875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66666" y="359146"/>
            <a:ext cx="5927291" cy="23524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complementary nature of dsDNA provides an obvious mechanism for its duplication (</a:t>
            </a:r>
            <a:r>
              <a:rPr lang="en-US" sz="3600" b="1" dirty="0" smtClean="0"/>
              <a:t>DNA replication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39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61" y="1065161"/>
            <a:ext cx="1059917" cy="1081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4" y="3610078"/>
            <a:ext cx="1059917" cy="1081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12" y="3610078"/>
            <a:ext cx="1059917" cy="108154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378219" y="1456897"/>
            <a:ext cx="2440475" cy="42337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400000">
            <a:off x="997126" y="2618023"/>
            <a:ext cx="890400" cy="42337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61" y="4915838"/>
            <a:ext cx="1059917" cy="1081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368" y="571048"/>
            <a:ext cx="3447974" cy="2540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30368" y="3111056"/>
            <a:ext cx="3648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Photo: </a:t>
            </a:r>
            <a:r>
              <a:rPr lang="en-US" sz="1100" dirty="0" err="1" smtClean="0"/>
              <a:t>Femina</a:t>
            </a:r>
            <a:r>
              <a:rPr lang="en-US" sz="1100" dirty="0" smtClean="0"/>
              <a:t>/Camera Press/</a:t>
            </a:r>
            <a:r>
              <a:rPr lang="en-US" sz="1100" dirty="0" err="1" smtClean="0"/>
              <a:t>Redux</a:t>
            </a:r>
            <a:r>
              <a:rPr lang="en-US" sz="1100" dirty="0" smtClean="0"/>
              <a:t> downloaded from the </a:t>
            </a:r>
            <a:r>
              <a:rPr lang="en-US" sz="1100" dirty="0" err="1" smtClean="0"/>
              <a:t>NewYorker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874956" y="4078775"/>
            <a:ext cx="4973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Molecular Biology: </a:t>
            </a:r>
            <a:r>
              <a:rPr lang="en-US" sz="2800" i="1" dirty="0" smtClean="0"/>
              <a:t>the flow of biological information.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How cells use biological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How cells replicate biological information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50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2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0177"/>
            <a:ext cx="8534400" cy="4480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73CB-1776-084E-95CE-9775C4953FAF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19963"/>
            <a:ext cx="8689157" cy="14067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structure of DNA also provides a mechanism for making RNA copies (</a:t>
            </a:r>
            <a:r>
              <a:rPr lang="en-US" sz="3600" b="1" dirty="0" smtClean="0"/>
              <a:t>transcription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36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2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76" y="1568284"/>
            <a:ext cx="6160405" cy="5031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73CB-1776-084E-95CE-9775C4953FAF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80781"/>
            <a:ext cx="8689157" cy="1406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The ribosome uses </a:t>
            </a:r>
            <a:r>
              <a:rPr lang="en-US" sz="3600" dirty="0" err="1" smtClean="0"/>
              <a:t>tRNAs</a:t>
            </a:r>
            <a:r>
              <a:rPr lang="en-US" sz="3600" dirty="0" smtClean="0"/>
              <a:t> to “decode” the mRNA message (</a:t>
            </a:r>
            <a:r>
              <a:rPr lang="en-US" sz="3600" b="1" dirty="0" smtClean="0"/>
              <a:t>translation</a:t>
            </a:r>
            <a:r>
              <a:rPr lang="en-US" sz="3600" dirty="0" smtClean="0"/>
              <a:t>)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79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062"/>
            <a:ext cx="8229600" cy="1143000"/>
          </a:xfrm>
        </p:spPr>
        <p:txBody>
          <a:bodyPr/>
          <a:lstStyle/>
          <a:p>
            <a:r>
              <a:rPr lang="en-US" dirty="0" smtClean="0"/>
              <a:t>Get-to-know-you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621" y="1440364"/>
            <a:ext cx="8446168" cy="4525963"/>
          </a:xfrm>
        </p:spPr>
        <p:txBody>
          <a:bodyPr/>
          <a:lstStyle/>
          <a:p>
            <a:r>
              <a:rPr lang="en-US" dirty="0" smtClean="0"/>
              <a:t>Ungraded, but you must turn it in to receive your attendance/participation credit for today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53" y="106875"/>
            <a:ext cx="6780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Molecular biology is: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5"/>
          <a:stretch/>
        </p:blipFill>
        <p:spPr>
          <a:xfrm>
            <a:off x="0" y="1118936"/>
            <a:ext cx="9144000" cy="57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53" y="106875"/>
            <a:ext cx="6780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Molecular biology is: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0"/>
          <a:stretch/>
        </p:blipFill>
        <p:spPr>
          <a:xfrm>
            <a:off x="0" y="1239252"/>
            <a:ext cx="9144000" cy="56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molecular biology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893" y="1260679"/>
            <a:ext cx="8686800" cy="282538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i="1" dirty="0"/>
              <a:t>If you want to…</a:t>
            </a:r>
          </a:p>
          <a:p>
            <a:pPr lvl="0"/>
            <a:r>
              <a:rPr lang="en-US" sz="2400" dirty="0"/>
              <a:t>Genetically engineer plants, animals, algae, or microbes</a:t>
            </a:r>
          </a:p>
          <a:p>
            <a:pPr lvl="0"/>
            <a:r>
              <a:rPr lang="en-US" sz="2400" dirty="0"/>
              <a:t>Diagnose infectious diseases or genetic disorders</a:t>
            </a:r>
          </a:p>
          <a:p>
            <a:pPr lvl="0"/>
            <a:r>
              <a:rPr lang="en-US" sz="2400" dirty="0"/>
              <a:t>Deduce the epidemiology of infectious diseases</a:t>
            </a:r>
          </a:p>
          <a:p>
            <a:pPr lvl="0"/>
            <a:r>
              <a:rPr lang="en-US" sz="2400" dirty="0"/>
              <a:t>Solve crimes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molecular biology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893" y="1260679"/>
            <a:ext cx="8686800" cy="5484578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i="1" dirty="0"/>
              <a:t>If you want to…</a:t>
            </a:r>
          </a:p>
          <a:p>
            <a:pPr lvl="0"/>
            <a:r>
              <a:rPr lang="en-US" sz="2400" dirty="0"/>
              <a:t>Genetically engineer plants, animals, algae, or microbes</a:t>
            </a:r>
          </a:p>
          <a:p>
            <a:pPr lvl="0"/>
            <a:r>
              <a:rPr lang="en-US" sz="2400" dirty="0"/>
              <a:t>Diagnose infectious diseases or genetic disorders</a:t>
            </a:r>
          </a:p>
          <a:p>
            <a:pPr lvl="0"/>
            <a:r>
              <a:rPr lang="en-US" sz="2400" dirty="0"/>
              <a:t>Deduce the epidemiology of infectious diseases</a:t>
            </a:r>
          </a:p>
          <a:p>
            <a:pPr lvl="0"/>
            <a:r>
              <a:rPr lang="en-US" sz="2400" dirty="0"/>
              <a:t>Solve crimes </a:t>
            </a:r>
          </a:p>
          <a:p>
            <a:pPr marL="0" indent="0">
              <a:buNone/>
            </a:pPr>
            <a:r>
              <a:rPr lang="en-US" sz="2400" b="1" i="1" dirty="0"/>
              <a:t>If you want to understand…</a:t>
            </a:r>
          </a:p>
          <a:p>
            <a:pPr lvl="0"/>
            <a:r>
              <a:rPr lang="en-US" sz="2400" dirty="0"/>
              <a:t>How a single cell can turn into an entire human being</a:t>
            </a:r>
          </a:p>
          <a:p>
            <a:pPr lvl="0"/>
            <a:r>
              <a:rPr lang="en-US" sz="2400" dirty="0"/>
              <a:t>How a microbe or a cancer develops resistance to a drug</a:t>
            </a:r>
          </a:p>
          <a:p>
            <a:pPr lvl="0"/>
            <a:r>
              <a:rPr lang="en-US" sz="2400" dirty="0"/>
              <a:t>The impact a mutation will have on an organism</a:t>
            </a:r>
          </a:p>
          <a:p>
            <a:pPr lvl="0"/>
            <a:r>
              <a:rPr lang="en-US" sz="2400" dirty="0"/>
              <a:t>How cells or organisms respond and adapt to changing conditions</a:t>
            </a:r>
          </a:p>
          <a:p>
            <a:pPr lvl="0"/>
            <a:r>
              <a:rPr lang="en-US" sz="2400" dirty="0"/>
              <a:t>How contemporary organisms evolved from a soup of chemicals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Getting what you want out of this course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4009"/>
            <a:ext cx="8229600" cy="4964916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Come to class.</a:t>
            </a:r>
          </a:p>
          <a:p>
            <a:pPr lvl="0"/>
            <a:r>
              <a:rPr lang="en-US" dirty="0"/>
              <a:t>Do the </a:t>
            </a:r>
            <a:r>
              <a:rPr lang="en-US" dirty="0" smtClean="0"/>
              <a:t>reading: </a:t>
            </a:r>
            <a:endParaRPr lang="en-US" dirty="0"/>
          </a:p>
          <a:p>
            <a:pPr lvl="1"/>
            <a:r>
              <a:rPr lang="en-US" dirty="0" smtClean="0"/>
              <a:t>Before class: light read/skim. </a:t>
            </a:r>
          </a:p>
          <a:p>
            <a:pPr lvl="1"/>
            <a:r>
              <a:rPr lang="en-US" dirty="0" smtClean="0"/>
              <a:t>After class: </a:t>
            </a:r>
            <a:r>
              <a:rPr lang="en-US" dirty="0"/>
              <a:t>read </a:t>
            </a:r>
            <a:r>
              <a:rPr lang="en-US" dirty="0" smtClean="0"/>
              <a:t>more closely to </a:t>
            </a:r>
            <a:r>
              <a:rPr lang="en-US" dirty="0"/>
              <a:t>reinforce and flesh out what you learned.</a:t>
            </a:r>
          </a:p>
          <a:p>
            <a:pPr lvl="0"/>
            <a:r>
              <a:rPr lang="en-US" dirty="0"/>
              <a:t>Review your </a:t>
            </a:r>
            <a:r>
              <a:rPr lang="en-US" dirty="0" smtClean="0"/>
              <a:t>notes, lecture slides, and lists of important terms and concepts after class: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/>
              <a:t>points of confusion and use available resources to clarify them (book; ask a friend; post on the discussion board; schedule office hours with </a:t>
            </a:r>
            <a:r>
              <a:rPr lang="en-US" dirty="0" smtClean="0"/>
              <a:t>me).</a:t>
            </a:r>
          </a:p>
          <a:p>
            <a:pPr lvl="0"/>
            <a:r>
              <a:rPr lang="en-US" dirty="0" smtClean="0"/>
              <a:t>Leave </a:t>
            </a:r>
            <a:r>
              <a:rPr lang="en-US" dirty="0"/>
              <a:t>your phone in your bag </a:t>
            </a:r>
            <a:r>
              <a:rPr lang="en-US" dirty="0" smtClean="0"/>
              <a:t>when not in use (if </a:t>
            </a:r>
            <a:r>
              <a:rPr lang="en-US" dirty="0"/>
              <a:t>you are bored: doodle!)</a:t>
            </a:r>
          </a:p>
          <a:p>
            <a:pPr lvl="0"/>
            <a:r>
              <a:rPr lang="en-US" dirty="0"/>
              <a:t>Consider taking notes by hand instead of on your computer.</a:t>
            </a:r>
          </a:p>
          <a:p>
            <a:pPr lvl="0"/>
            <a:r>
              <a:rPr lang="en-US" dirty="0"/>
              <a:t>Take notes on discussions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8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will use Poll Everywhere to grade your attendance and 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2" y="1707078"/>
            <a:ext cx="8544296" cy="4525963"/>
          </a:xfrm>
        </p:spPr>
        <p:txBody>
          <a:bodyPr/>
          <a:lstStyle/>
          <a:p>
            <a:r>
              <a:rPr lang="en-US" dirty="0" smtClean="0"/>
              <a:t>Bring a web-accessible device to class</a:t>
            </a:r>
          </a:p>
          <a:p>
            <a:pPr lvl="1"/>
            <a:r>
              <a:rPr lang="en-US" dirty="0" smtClean="0"/>
              <a:t>Borrow one from the ATC if you don’t have your own</a:t>
            </a:r>
          </a:p>
          <a:p>
            <a:r>
              <a:rPr lang="en-US" dirty="0" smtClean="0"/>
              <a:t>Answer questions at </a:t>
            </a:r>
            <a:r>
              <a:rPr lang="en-US" dirty="0" err="1" smtClean="0"/>
              <a:t>PollEv.com</a:t>
            </a:r>
            <a:r>
              <a:rPr lang="en-US" dirty="0" smtClean="0"/>
              <a:t>/</a:t>
            </a:r>
            <a:r>
              <a:rPr lang="en-US" dirty="0" err="1" smtClean="0"/>
              <a:t>sshell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8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3FFFC467FBD54B8AA5155C1D4A88D1A7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5b40b38-0dc7-4d6d-bdcd-91647deb102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313b762-3348-4eee-b7e0-ca3847c02b2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2914a8-e087-4179-bcf2-435418693f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ab3981de-6904-4e39-9f64-7dcc74f0b4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f6265e8-3094-4e7c-bf1d-abca8deb390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a1d4bb6-5136-438c-8301-e29d19ef86c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12943</TotalTime>
  <Words>655</Words>
  <Application>Microsoft Macintosh PowerPoint</Application>
  <PresentationFormat>On-screen Show (4:3)</PresentationFormat>
  <Paragraphs>104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Arial</vt:lpstr>
      <vt:lpstr>Office Theme</vt:lpstr>
      <vt:lpstr>BB 2950: Molecular Biology</vt:lpstr>
      <vt:lpstr>PowerPoint Presentation</vt:lpstr>
      <vt:lpstr>PowerPoint Presentation</vt:lpstr>
      <vt:lpstr>PowerPoint Presentation</vt:lpstr>
      <vt:lpstr>Why is molecular biology important?</vt:lpstr>
      <vt:lpstr>Why is molecular biology important?</vt:lpstr>
      <vt:lpstr>Getting what you want out of this course</vt:lpstr>
      <vt:lpstr>We will use Poll Everywhere to grade your attendance and participation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tools available to you </vt:lpstr>
      <vt:lpstr>Key items on syllabus</vt:lpstr>
      <vt:lpstr>Assignments for the rest of the week</vt:lpstr>
      <vt:lpstr>Completing our schematic of genetic information flow with additions to the  “central dogma”</vt:lpstr>
      <vt:lpstr>PowerPoint Presentation</vt:lpstr>
      <vt:lpstr>PowerPoint Presentation</vt:lpstr>
      <vt:lpstr>PowerPoint Presentation</vt:lpstr>
      <vt:lpstr>Get-to-know-you survey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43</cp:revision>
  <dcterms:created xsi:type="dcterms:W3CDTF">2016-10-14T18:06:27Z</dcterms:created>
  <dcterms:modified xsi:type="dcterms:W3CDTF">2017-10-25T00:00:30Z</dcterms:modified>
</cp:coreProperties>
</file>